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691813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F10DD3A-DD20-1277-FC7E-C2AA2214CB37}" v="239" dt="2024-12-04T21:41:46.83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0" d="100"/>
          <a:sy n="50" d="100"/>
        </p:scale>
        <p:origin x="266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49795"/>
            <a:ext cx="6425724" cy="3722335"/>
          </a:xfrm>
          <a:prstGeom prst="rect">
            <a:avLst/>
          </a:prstGeom>
        </p:spPr>
        <p:txBody>
          <a:bodyPr anchor="b"/>
          <a:lstStyle>
            <a:lvl1pPr algn="ctr"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615678"/>
            <a:ext cx="5669756" cy="2581379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E9086C4A-0829-42AD-B278-F610141CDA56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9A446DA7-6F87-4A75-91B0-D5CDACF6B4F8}" type="slidenum">
              <a:rPr lang="en-GB" smtClean="0"/>
              <a:t>‹#›</a:t>
            </a:fld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0770734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E9086C4A-0829-42AD-B278-F610141CDA56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9A446DA7-6F87-4A75-91B0-D5CDACF6B4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893736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69240"/>
            <a:ext cx="1630055" cy="9060817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69240"/>
            <a:ext cx="4795669" cy="9060817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E9086C4A-0829-42AD-B278-F610141CDA56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9A446DA7-6F87-4A75-91B0-D5CDACF6B4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36286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728" y="2846200"/>
            <a:ext cx="6520220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E9086C4A-0829-42AD-B278-F610141CDA56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9A446DA7-6F87-4A75-91B0-D5CDACF6B4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01647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65532"/>
            <a:ext cx="6520220" cy="4447496"/>
          </a:xfrm>
          <a:prstGeom prst="rect">
            <a:avLst/>
          </a:prstGeom>
        </p:spPr>
        <p:txBody>
          <a:bodyPr anchor="b"/>
          <a:lstStyle>
            <a:lvl1pPr>
              <a:defRPr sz="496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7155103"/>
            <a:ext cx="6520220" cy="233883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984">
                <a:solidFill>
                  <a:schemeClr val="tx1">
                    <a:tint val="82000"/>
                  </a:schemeClr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82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82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E9086C4A-0829-42AD-B278-F610141CDA56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9A446DA7-6F87-4A75-91B0-D5CDACF6B4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5412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846200"/>
            <a:ext cx="3212862" cy="678385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E9086C4A-0829-42AD-B278-F610141CDA56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9A446DA7-6F87-4A75-91B0-D5CDACF6B4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593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620980"/>
            <a:ext cx="3198096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905482"/>
            <a:ext cx="3198096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620980"/>
            <a:ext cx="3213847" cy="128450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905482"/>
            <a:ext cx="3213847" cy="57443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E9086C4A-0829-42AD-B278-F610141CDA56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9A446DA7-6F87-4A75-91B0-D5CDACF6B4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097256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9728" y="569242"/>
            <a:ext cx="6520220" cy="206659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E9086C4A-0829-42AD-B278-F610141CDA56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9A446DA7-6F87-4A75-91B0-D5CDACF6B4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077505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E9086C4A-0829-42AD-B278-F610141CDA56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9A446DA7-6F87-4A75-91B0-D5CDACF6B4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4543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E9086C4A-0829-42AD-B278-F610141CDA56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9A446DA7-6F87-4A75-91B0-D5CDACF6B4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421479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712788"/>
            <a:ext cx="2438192" cy="2494756"/>
          </a:xfrm>
          <a:prstGeom prst="rect">
            <a:avLst/>
          </a:prstGeom>
        </p:spPr>
        <p:txBody>
          <a:bodyPr anchor="b"/>
          <a:lstStyle>
            <a:lvl1pPr>
              <a:defRPr sz="2645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39425"/>
            <a:ext cx="3827085" cy="7598117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207544"/>
            <a:ext cx="2438192" cy="594237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19728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E9086C4A-0829-42AD-B278-F610141CDA56}" type="datetimeFigureOut">
              <a:rPr lang="en-GB" smtClean="0"/>
              <a:t>04/12/2024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504143" y="9909729"/>
            <a:ext cx="2551390" cy="569240"/>
          </a:xfrm>
          <a:prstGeom prst="rect">
            <a:avLst/>
          </a:prstGeom>
        </p:spPr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39020" y="9909729"/>
            <a:ext cx="1700927" cy="569240"/>
          </a:xfrm>
          <a:prstGeom prst="rect">
            <a:avLst/>
          </a:prstGeom>
        </p:spPr>
        <p:txBody>
          <a:bodyPr/>
          <a:lstStyle/>
          <a:p>
            <a:fld id="{9A446DA7-6F87-4A75-91B0-D5CDACF6B4F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5239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12CE0E8-0C40-15EA-A435-623C9E0A53C9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9" y="0"/>
            <a:ext cx="7558636" cy="10691813"/>
          </a:xfrm>
          <a:prstGeom prst="rect">
            <a:avLst/>
          </a:prstGeom>
        </p:spPr>
      </p:pic>
    </p:spTree>
    <p:custDataLst>
      <p:tags r:id="rId13"/>
    </p:custDataLst>
    <p:extLst>
      <p:ext uri="{BB962C8B-B14F-4D97-AF65-F5344CB8AC3E}">
        <p14:creationId xmlns:p14="http://schemas.microsoft.com/office/powerpoint/2010/main" val="8584413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4FACAEF4-FC48-52DC-0E3C-4DCB6BC7321F}"/>
              </a:ext>
            </a:extLst>
          </p:cNvPr>
          <p:cNvSpPr txBox="1"/>
          <p:nvPr/>
        </p:nvSpPr>
        <p:spPr>
          <a:xfrm>
            <a:off x="504589" y="5137216"/>
            <a:ext cx="3366324" cy="321626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baseline="30000" dirty="0">
                <a:solidFill>
                  <a:srgbClr val="105E81"/>
                </a:solidFill>
                <a:latin typeface="Arial"/>
                <a:cs typeface="Arial"/>
              </a:rPr>
              <a:t>Saving thousands of disposable caps from going to landfills.</a:t>
            </a:r>
            <a:endParaRPr lang="en-GB" sz="2400" b="1" i="0" u="none" strike="noStrike" baseline="30000" dirty="0">
              <a:solidFill>
                <a:srgbClr val="105E8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285750" marR="0" indent="-285750" algn="l" rtl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baseline="30000" dirty="0">
                <a:solidFill>
                  <a:srgbClr val="105E81"/>
                </a:solidFill>
                <a:latin typeface="Arial"/>
                <a:cs typeface="Arial"/>
              </a:rPr>
              <a:t>To improve</a:t>
            </a:r>
            <a:r>
              <a:rPr lang="en-GB" sz="2400" b="1" i="0" u="none" strike="noStrike" baseline="30000" dirty="0">
                <a:solidFill>
                  <a:srgbClr val="105E81"/>
                </a:solidFill>
                <a:latin typeface="Arial"/>
                <a:cs typeface="Arial"/>
              </a:rPr>
              <a:t> communication</a:t>
            </a:r>
            <a:r>
              <a:rPr lang="en-GB" sz="2400" b="1" baseline="30000" dirty="0">
                <a:solidFill>
                  <a:srgbClr val="105E81"/>
                </a:solidFill>
                <a:latin typeface="Arial"/>
                <a:cs typeface="Arial"/>
              </a:rPr>
              <a:t>.</a:t>
            </a:r>
            <a:endParaRPr lang="en-GB" sz="2400" b="1" i="0" u="none" strike="noStrike" baseline="30000" dirty="0">
              <a:solidFill>
                <a:srgbClr val="105E81"/>
              </a:solidFill>
              <a:latin typeface="Arial"/>
              <a:cs typeface="Arial"/>
            </a:endParaRPr>
          </a:p>
          <a:p>
            <a:pPr marL="285750" indent="-28575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baseline="30000" dirty="0">
                <a:solidFill>
                  <a:srgbClr val="105E81"/>
                </a:solidFill>
                <a:latin typeface="Arial"/>
                <a:cs typeface="Arial"/>
              </a:rPr>
              <a:t>To enhanced</a:t>
            </a:r>
            <a:r>
              <a:rPr lang="en-GB" sz="2400" b="1" i="0" u="none" strike="noStrike" baseline="30000" dirty="0">
                <a:solidFill>
                  <a:srgbClr val="105E81"/>
                </a:solidFill>
                <a:latin typeface="Arial"/>
                <a:cs typeface="Arial"/>
              </a:rPr>
              <a:t> patient safety</a:t>
            </a:r>
            <a:r>
              <a:rPr lang="en-GB" sz="2400" b="1" baseline="30000" dirty="0">
                <a:solidFill>
                  <a:srgbClr val="105E81"/>
                </a:solidFill>
                <a:latin typeface="Arial"/>
                <a:cs typeface="Arial"/>
              </a:rPr>
              <a:t>.</a:t>
            </a:r>
            <a:endParaRPr lang="en-GB" sz="2400" b="1" i="0" u="none" strike="noStrike" baseline="30000" dirty="0">
              <a:solidFill>
                <a:srgbClr val="105E81"/>
              </a:solidFill>
              <a:latin typeface="Arial"/>
              <a:cs typeface="Arial"/>
            </a:endParaRPr>
          </a:p>
          <a:p>
            <a:pPr marL="285750" marR="0" indent="-285750" algn="l" rtl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i="0" u="none" strike="noStrike" baseline="30000" dirty="0">
                <a:solidFill>
                  <a:srgbClr val="105E81"/>
                </a:solidFill>
                <a:latin typeface="Arial"/>
                <a:cs typeface="Arial"/>
              </a:rPr>
              <a:t>Patients will feel more at ease knowing who is looking after them</a:t>
            </a:r>
            <a:r>
              <a:rPr lang="en-GB" sz="2400" b="1" baseline="30000" dirty="0">
                <a:solidFill>
                  <a:srgbClr val="105E81"/>
                </a:solidFill>
                <a:latin typeface="Arial"/>
                <a:cs typeface="Arial"/>
              </a:rPr>
              <a:t>.</a:t>
            </a:r>
            <a:endParaRPr lang="en-GB" sz="2400" b="1" i="0" u="none" strike="noStrike" baseline="30000" dirty="0">
              <a:solidFill>
                <a:srgbClr val="105E81"/>
              </a:solidFill>
              <a:latin typeface="Arial"/>
              <a:cs typeface="Arial"/>
            </a:endParaRPr>
          </a:p>
          <a:p>
            <a:pPr marL="285750" marR="0" indent="-285750" algn="l" rtl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i="0" u="none" strike="noStrike" baseline="30000" dirty="0">
                <a:solidFill>
                  <a:srgbClr val="105E81"/>
                </a:solidFill>
                <a:latin typeface="Arial"/>
                <a:cs typeface="Arial"/>
              </a:rPr>
              <a:t>Improved comfort and a smarter appearance</a:t>
            </a:r>
            <a:r>
              <a:rPr lang="en-GB" sz="2400" b="1" baseline="30000" dirty="0">
                <a:solidFill>
                  <a:srgbClr val="105E81"/>
                </a:solidFill>
                <a:latin typeface="Arial"/>
                <a:cs typeface="Arial"/>
              </a:rPr>
              <a:t>.</a:t>
            </a:r>
            <a:endParaRPr lang="en-GB" sz="2400" b="1" i="0" u="none" strike="noStrike" baseline="30000" dirty="0">
              <a:solidFill>
                <a:srgbClr val="105E81"/>
              </a:solidFill>
              <a:latin typeface="Arial"/>
              <a:cs typeface="Arial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90A4C11-92F8-7BE7-9928-31FBD305C6EE}"/>
              </a:ext>
            </a:extLst>
          </p:cNvPr>
          <p:cNvSpPr txBox="1"/>
          <p:nvPr/>
        </p:nvSpPr>
        <p:spPr>
          <a:xfrm>
            <a:off x="3870913" y="5229992"/>
            <a:ext cx="3455326" cy="297004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i="0" u="none" strike="noStrike" baseline="30000" dirty="0">
                <a:solidFill>
                  <a:srgbClr val="105E81"/>
                </a:solidFill>
                <a:latin typeface="Arial"/>
                <a:cs typeface="Arial"/>
              </a:rPr>
              <a:t>The</a:t>
            </a:r>
            <a:r>
              <a:rPr lang="en-GB" sz="2400" b="1" baseline="30000" dirty="0">
                <a:solidFill>
                  <a:srgbClr val="105E81"/>
                </a:solidFill>
                <a:latin typeface="Arial"/>
                <a:cs typeface="Arial"/>
              </a:rPr>
              <a:t> changes</a:t>
            </a:r>
            <a:r>
              <a:rPr lang="en-GB" sz="2400" b="1" i="0" u="none" strike="noStrike" baseline="30000" dirty="0">
                <a:solidFill>
                  <a:srgbClr val="105E81"/>
                </a:solidFill>
                <a:latin typeface="Arial"/>
                <a:cs typeface="Arial"/>
              </a:rPr>
              <a:t> will start in </a:t>
            </a:r>
            <a:r>
              <a:rPr lang="en-GB" sz="2400" b="1" baseline="30000" dirty="0">
                <a:solidFill>
                  <a:srgbClr val="105E81"/>
                </a:solidFill>
                <a:latin typeface="Arial"/>
                <a:cs typeface="Arial"/>
              </a:rPr>
              <a:t>January 2025.</a:t>
            </a:r>
            <a:endParaRPr lang="en-US" sz="2000" dirty="0"/>
          </a:p>
          <a:p>
            <a:pPr marL="342900" indent="-34290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i="0" u="none" strike="noStrike" baseline="30000" dirty="0">
                <a:solidFill>
                  <a:srgbClr val="105E81"/>
                </a:solidFill>
                <a:latin typeface="Arial"/>
                <a:cs typeface="Arial"/>
              </a:rPr>
              <a:t>We will launder the hats at the Yeovil site.</a:t>
            </a:r>
          </a:p>
          <a:p>
            <a:pPr marL="342900" marR="0" indent="-342900" algn="l" rtl="0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GB" sz="2400" b="1" i="0" u="none" strike="noStrike" baseline="30000" dirty="0">
                <a:solidFill>
                  <a:srgbClr val="105E81"/>
                </a:solidFill>
                <a:latin typeface="Arial"/>
                <a:cs typeface="Arial"/>
              </a:rPr>
              <a:t>After you have used your hat, please detach your name badge, clean it with a </a:t>
            </a:r>
            <a:r>
              <a:rPr lang="en-GB" sz="2400" b="1" baseline="30000" dirty="0">
                <a:solidFill>
                  <a:srgbClr val="105E81"/>
                </a:solidFill>
                <a:latin typeface="Arial"/>
                <a:cs typeface="Arial"/>
              </a:rPr>
              <a:t>C</a:t>
            </a:r>
            <a:r>
              <a:rPr lang="en-GB" sz="2400" b="1" i="0" u="none" strike="noStrike" baseline="30000" dirty="0">
                <a:solidFill>
                  <a:srgbClr val="105E81"/>
                </a:solidFill>
                <a:latin typeface="Arial"/>
                <a:cs typeface="Arial"/>
              </a:rPr>
              <a:t>linell wipe and keep hold of it just like your current name badge!</a:t>
            </a:r>
          </a:p>
          <a:p>
            <a:pPr marR="0" algn="l" rtl="0">
              <a:spcAft>
                <a:spcPts val="600"/>
              </a:spcAft>
            </a:pPr>
            <a:endParaRPr lang="en-GB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87805761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  <p:tag name="ARTICULATE_PROJECT_OPEN" val="0"/>
  <p:tag name="ARTICULATE_DESIGN_ID_OFFICE THEME" val="4L2oci5R"/>
  <p:tag name="ARTICULATE_SLIDE_COUNT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10</TotalTime>
  <Words>88</Words>
  <Application>Microsoft Office PowerPoint</Application>
  <PresentationFormat>Custom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Watts, Kim</dc:creator>
  <cp:lastModifiedBy>Danielle Checketts</cp:lastModifiedBy>
  <cp:revision>34</cp:revision>
  <dcterms:created xsi:type="dcterms:W3CDTF">2024-10-17T13:59:13Z</dcterms:created>
  <dcterms:modified xsi:type="dcterms:W3CDTF">2024-12-04T21:46:24Z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627ECFE8-E3AC-463C-98DD-A114D4BE596A</vt:lpwstr>
  </property>
  <property fmtid="{D5CDD505-2E9C-101B-9397-08002B2CF9AE}" pid="3" name="ArticulatePath">
    <vt:lpwstr>Presentation2</vt:lpwstr>
  </property>
</Properties>
</file>