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559675" cy="106918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3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01B2B96-4C63-6E09-F1F1-F4746BF42F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92275" y="9061450"/>
            <a:ext cx="2087563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FF5665AC-26BF-B1A8-7DF4-B6155ABB09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92274" y="9501188"/>
            <a:ext cx="2087563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1CEF26ED-0A4F-4F39-333E-28A1BA0D64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92274" y="9947454"/>
            <a:ext cx="2087563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40958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D05FB-8A6B-CBF2-76E5-52477CBF4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138CE-515D-2770-18CF-FCCEB3610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113" y="2846388"/>
            <a:ext cx="3184525" cy="67833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9174C-0B3B-D278-1E9C-B19E6C647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6038" y="2846388"/>
            <a:ext cx="3184525" cy="67833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57CB1-1C98-8D24-485D-56C2AF2857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B74E6533-B748-4CBA-9354-540947CF0E95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3E9A0-AAB1-B34D-BDFC-CAD7414C4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C3BD7-A4FE-8399-33BE-684616A80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9977BE9D-05FA-4D10-B214-42640FFE5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82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EE7F7-51F9-C33D-6399-290952362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569913"/>
            <a:ext cx="6519863" cy="20653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AFF9E-2D1F-8D76-343C-8C3AAA331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4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EB0FDB-FC34-1576-6C84-12E3B3FEF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00" y="3905250"/>
            <a:ext cx="3198813" cy="5745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8A594D-8ABA-6885-62A9-801ED587A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3100" cy="1284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66F29E-176E-E752-1AAD-A668171A2C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463" y="3905250"/>
            <a:ext cx="3213100" cy="5745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FD96E0-4584-3DDB-219F-5D7977ACF9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B74E6533-B748-4CBA-9354-540947CF0E95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D0552D-1A9F-5A36-E2BA-EE868033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015F11-7496-2D31-C779-C75BDA087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9977BE9D-05FA-4D10-B214-42640FFE5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07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4A6F-7FAF-EB60-F90D-5F5DDFDE7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009F66-AED3-4091-2541-F6790C8554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B74E6533-B748-4CBA-9354-540947CF0E95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C2EFDF-F946-1EC2-2BFB-AAB7B9A70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87D7B0-2222-B459-CE7B-B6D4B6017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9977BE9D-05FA-4D10-B214-42640FFE5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12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712DB9-375E-2813-3B19-2D566B9C18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B74E6533-B748-4CBA-9354-540947CF0E95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501A57-190C-4597-C050-B0229DC0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878A5-6506-DD02-E7BC-070BFA855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9977BE9D-05FA-4D10-B214-42640FFE5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09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1DFBE-C2D7-C4DA-0D37-0E59E8372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EACA4-4250-5101-6EF6-EBCB6FD4D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100" y="1539875"/>
            <a:ext cx="3827463" cy="75977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974759-7885-B67A-D4F8-AEC072DF7B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596CD-DF1C-2444-08F3-E564E2840D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B74E6533-B748-4CBA-9354-540947CF0E95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527E35-BE89-6325-8209-8A3B9909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0592BA-0BA0-36A2-D8D3-E9AF87024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9977BE9D-05FA-4D10-B214-42640FFE5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24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7FA52-685C-F44D-09FB-1EB96849E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384DCA-5155-1243-C266-C602C53AE9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100" y="1539875"/>
            <a:ext cx="3827463" cy="759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1EC16-74DF-6CF2-4605-160EDC765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BAB961-4A9B-EA95-656F-1A07066515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B74E6533-B748-4CBA-9354-540947CF0E95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D4ACF-9782-836B-383C-4229D58ED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06EC8-7992-91E5-F060-DAA6C827A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9977BE9D-05FA-4D10-B214-42640FFE5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64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E65B9-E16D-D78C-C6EF-89DEDF5A3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AC6F8C-7CD1-8A0F-00CB-EC40519D7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D9136-7BC6-0F0B-C652-D557F1F2BA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B74E6533-B748-4CBA-9354-540947CF0E95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49B83-6CE4-CF5D-64A9-BEDCF5CE6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68A9B-7C11-5808-546B-4CE9D6B5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9977BE9D-05FA-4D10-B214-42640FFE5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7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A44EEC-CD2F-77AD-83B6-AE5909FE0C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10200" y="569913"/>
            <a:ext cx="1630363" cy="90598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2F64E3-1503-1B64-B362-30F5E453F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113" y="569913"/>
            <a:ext cx="4738687" cy="90598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388CF-6018-184E-3A1F-1BE150412C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B74E6533-B748-4CBA-9354-540947CF0E95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B8056-1E35-2E6D-3040-C69967907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7A95F-4010-AF50-C763-62AEEA6E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9977BE9D-05FA-4D10-B214-42640FFE5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437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://www.econinjas.co.uk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oster with a person wearing a hat&#10;&#10;Description automatically generated">
            <a:extLst>
              <a:ext uri="{FF2B5EF4-FFF2-40B4-BE49-F238E27FC236}">
                <a16:creationId xmlns:a16="http://schemas.microsoft.com/office/drawing/2014/main" id="{3704BC26-3301-6CDB-721C-71956103BEB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43458771-8201-F979-1636-A2C87FAFA891}"/>
              </a:ext>
            </a:extLst>
          </p:cNvPr>
          <p:cNvGrpSpPr/>
          <p:nvPr userDrawn="1"/>
        </p:nvGrpSpPr>
        <p:grpSpPr>
          <a:xfrm>
            <a:off x="363945" y="9176778"/>
            <a:ext cx="7176219" cy="1542687"/>
            <a:chOff x="363945" y="9176778"/>
            <a:chExt cx="7176219" cy="154268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F7F019A-86E7-44CE-5EFD-628E1276D4E3}"/>
                </a:ext>
              </a:extLst>
            </p:cNvPr>
            <p:cNvSpPr txBox="1"/>
            <p:nvPr/>
          </p:nvSpPr>
          <p:spPr>
            <a:xfrm>
              <a:off x="363945" y="9176778"/>
              <a:ext cx="1675870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GB" sz="2000" b="1" i="0" u="none" strike="noStrike" baseline="30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Theatres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07B9FD0-E053-E42B-305F-321CF97F4349}"/>
                </a:ext>
              </a:extLst>
            </p:cNvPr>
            <p:cNvSpPr txBox="1"/>
            <p:nvPr/>
          </p:nvSpPr>
          <p:spPr>
            <a:xfrm>
              <a:off x="363945" y="9594649"/>
              <a:ext cx="1675870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GB" sz="2000" b="1" i="0" u="none" strike="noStrike" baseline="30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Procurement: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3806A79-826A-E809-9ABD-E21A1F51E648}"/>
                </a:ext>
              </a:extLst>
            </p:cNvPr>
            <p:cNvSpPr txBox="1"/>
            <p:nvPr/>
          </p:nvSpPr>
          <p:spPr>
            <a:xfrm>
              <a:off x="363945" y="10012520"/>
              <a:ext cx="1675870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GB" sz="2000" b="1" baseline="30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Sustainability</a:t>
              </a:r>
              <a:r>
                <a:rPr lang="en-GB" sz="2000" b="1" i="0" u="none" strike="noStrike" baseline="30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2F434AC-1AAF-AF04-AC72-A891B84E03D0}"/>
                </a:ext>
              </a:extLst>
            </p:cNvPr>
            <p:cNvSpPr txBox="1"/>
            <p:nvPr/>
          </p:nvSpPr>
          <p:spPr>
            <a:xfrm>
              <a:off x="3888009" y="9216489"/>
              <a:ext cx="3652155" cy="1502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GB" sz="2000" b="1" i="0" u="none" strike="noStrike" baseline="30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Eco Ninjas: Danielle Checketts, 07557227026</a:t>
              </a:r>
            </a:p>
            <a:p>
              <a:pPr>
                <a:spcAft>
                  <a:spcPts val="600"/>
                </a:spcAft>
              </a:pPr>
              <a:endParaRPr lang="en-GB" sz="800" b="1" i="0" u="none" strike="noStrike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600"/>
                </a:spcAft>
              </a:pPr>
              <a:r>
                <a:rPr lang="en-GB" sz="2000" b="1" i="0" u="none" strike="noStrike" baseline="30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More product information available on: </a:t>
              </a:r>
              <a:r>
                <a:rPr lang="en-GB" sz="2000" b="1" baseline="30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www.econinjas.co.uk</a:t>
              </a:r>
              <a:endParaRPr lang="en-GB" sz="2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600"/>
                </a:spcAft>
              </a:pP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059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3B0094-89EA-53ED-BD21-22B7917B8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085F11-00EF-44CF-2668-84CFA9BE762F}"/>
              </a:ext>
            </a:extLst>
          </p:cNvPr>
          <p:cNvSpPr txBox="1"/>
          <p:nvPr/>
        </p:nvSpPr>
        <p:spPr>
          <a:xfrm>
            <a:off x="407963" y="5219296"/>
            <a:ext cx="3263704" cy="3011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i="0" u="none" strike="noStrike" baseline="30000" dirty="0">
                <a:solidFill>
                  <a:srgbClr val="105E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100,000 disposable hats go to landfill each year per hospital so changing to reusables will be more sustainable</a:t>
            </a:r>
          </a:p>
          <a:p>
            <a:pPr marL="285750" marR="0" indent="-285750" algn="l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i="0" u="none" strike="noStrike" baseline="30000" dirty="0">
                <a:solidFill>
                  <a:srgbClr val="105E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improve communication</a:t>
            </a:r>
          </a:p>
          <a:p>
            <a:pPr marL="285750" marR="0" indent="-285750" algn="l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i="0" u="none" strike="noStrike" baseline="30000" dirty="0">
                <a:solidFill>
                  <a:srgbClr val="105E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communication will enhance patient safety</a:t>
            </a:r>
          </a:p>
          <a:p>
            <a:pPr marL="285750" marR="0" indent="-285750" algn="l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i="0" u="none" strike="noStrike" baseline="30000" dirty="0">
                <a:solidFill>
                  <a:srgbClr val="105E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 will feel more at ease knowing who is looking after them</a:t>
            </a:r>
          </a:p>
          <a:p>
            <a:pPr marL="285750" marR="0" indent="-285750" algn="l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i="0" u="none" strike="noStrike" baseline="30000" dirty="0">
                <a:solidFill>
                  <a:srgbClr val="105E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comfort and a smarter appearance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D097E4-B553-2296-3118-AEBD694141A2}"/>
              </a:ext>
            </a:extLst>
          </p:cNvPr>
          <p:cNvSpPr txBox="1"/>
          <p:nvPr/>
        </p:nvSpPr>
        <p:spPr>
          <a:xfrm>
            <a:off x="3888009" y="5342407"/>
            <a:ext cx="3455326" cy="2887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l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i="0" u="none" strike="noStrike" baseline="30000" dirty="0">
                <a:solidFill>
                  <a:srgbClr val="105E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pilot will start in ………………. at …………… November 2024, then they will gradually be rolled out to other areas.</a:t>
            </a:r>
          </a:p>
          <a:p>
            <a:pPr marL="342900" marR="0" indent="-342900" algn="l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i="0" u="none" strike="noStrike" baseline="30000" dirty="0">
                <a:solidFill>
                  <a:srgbClr val="105E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hats will be laundered by Elis, just like scrubs!</a:t>
            </a:r>
          </a:p>
          <a:p>
            <a:pPr marL="342900" marR="0" indent="-342900" algn="l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i="0" u="none" strike="noStrike" baseline="30000" dirty="0">
                <a:solidFill>
                  <a:srgbClr val="105E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you have used your hat, please detach your name badge, clean it with a </a:t>
            </a:r>
            <a:r>
              <a:rPr lang="en-GB" sz="2000" b="1" baseline="30000" dirty="0" err="1">
                <a:solidFill>
                  <a:srgbClr val="105E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000" b="1" i="0" u="none" strike="noStrike" baseline="30000" dirty="0" err="1">
                <a:solidFill>
                  <a:srgbClr val="105E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linell</a:t>
            </a:r>
            <a:r>
              <a:rPr lang="en-GB" sz="2000" b="1" i="0" u="none" strike="noStrike" baseline="30000" dirty="0">
                <a:solidFill>
                  <a:srgbClr val="105E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wipe and keep hold of it just like your current name badges!</a:t>
            </a:r>
          </a:p>
          <a:p>
            <a:pPr marR="0" algn="l" rtl="0">
              <a:spcAft>
                <a:spcPts val="600"/>
              </a:spcAft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B48BBB4-0FDD-477C-6FCB-A07375E9C7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DBBF40C-E169-F483-0546-BD6C0309D7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2ADFD71D-DEFB-AD6C-6A4C-A7CDF82FE7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06501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DESIGN_ID_OFFICE THEME" val="4L2oci5R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111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Watts, Kim</dc:creator>
  <cp:lastModifiedBy>Watts, Kim</cp:lastModifiedBy>
  <cp:revision>4</cp:revision>
  <dcterms:created xsi:type="dcterms:W3CDTF">2024-10-17T13:59:13Z</dcterms:created>
  <dcterms:modified xsi:type="dcterms:W3CDTF">2025-01-09T12:52:35Z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627ECFE8-E3AC-463C-98DD-A114D4BE596A</vt:lpwstr>
  </property>
  <property fmtid="{D5CDD505-2E9C-101B-9397-08002B2CF9AE}" pid="3" name="ArticulatePath">
    <vt:lpwstr>Presentation2</vt:lpwstr>
  </property>
</Properties>
</file>